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197916" y="1926411"/>
            <a:ext cx="7417154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ea typeface="Arial Unicode MS" panose="020B0604020202020204" pitchFamily="34" charset="-128"/>
                <a:cs typeface="Almoni ML v5 AAA" panose="000005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621454" y="1974970"/>
            <a:ext cx="678601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195700" y="1812851"/>
            <a:ext cx="7140726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ולא 0-10). החלטנו להשלים את החוסרים באמצעות הממוצע של כל עמודת דירוג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493240" y="1632297"/>
            <a:ext cx="9921394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253849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lmoni ML v5 AAA" panose="00000500000000000000" pitchFamily="2" charset="-79"/>
                <a:cs typeface="Almoni ML v5 AAA" panose="00000500000000000000" pitchFamily="2" charset="-79"/>
              </a:rPr>
              <a:t>מידרג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מוסכים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מיזוג אוויר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הדברות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1828</TotalTime>
  <Words>1263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Afek 1.5 AAA</vt:lpstr>
      <vt:lpstr>Almoni ML v5 AAA</vt:lpstr>
      <vt:lpstr>Almoni ML v5 AAA Medium</vt:lpstr>
      <vt:lpstr>Almoni ML v5 AAA Ultra</vt:lpstr>
      <vt:lpstr>Almoni Tzar ML v5 AAA UltraLigh</vt:lpstr>
      <vt:lpstr>Arial</vt:lpstr>
      <vt:lpstr>Calibri</vt:lpstr>
      <vt:lpstr>Fb MatadorEnHeb Black</vt:lpstr>
      <vt:lpstr>Gill Sans MT</vt:lpstr>
      <vt:lpstr>Noto Sans Hebrew</vt:lpstr>
      <vt:lpstr>Noto Sans Hebrew Black</vt:lpstr>
      <vt:lpstr>Walbaum Display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70</cp:revision>
  <dcterms:created xsi:type="dcterms:W3CDTF">2023-02-20T12:04:46Z</dcterms:created>
  <dcterms:modified xsi:type="dcterms:W3CDTF">2023-02-21T18:51:37Z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